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5" d="100"/>
          <a:sy n="55" d="100"/>
        </p:scale>
        <p:origin x="2088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D590-18CD-44CA-B4E2-F1E6E149035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4792-D7C9-4832-8F46-FC813510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1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D590-18CD-44CA-B4E2-F1E6E149035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4792-D7C9-4832-8F46-FC813510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9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D590-18CD-44CA-B4E2-F1E6E149035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4792-D7C9-4832-8F46-FC813510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8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D590-18CD-44CA-B4E2-F1E6E149035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4792-D7C9-4832-8F46-FC813510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D590-18CD-44CA-B4E2-F1E6E149035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4792-D7C9-4832-8F46-FC813510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4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D590-18CD-44CA-B4E2-F1E6E149035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4792-D7C9-4832-8F46-FC813510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D590-18CD-44CA-B4E2-F1E6E149035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4792-D7C9-4832-8F46-FC813510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9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D590-18CD-44CA-B4E2-F1E6E149035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4792-D7C9-4832-8F46-FC813510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6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D590-18CD-44CA-B4E2-F1E6E149035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4792-D7C9-4832-8F46-FC813510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3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D590-18CD-44CA-B4E2-F1E6E149035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4792-D7C9-4832-8F46-FC813510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1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D590-18CD-44CA-B4E2-F1E6E149035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4792-D7C9-4832-8F46-FC813510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4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FD590-18CD-44CA-B4E2-F1E6E149035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34792-D7C9-4832-8F46-FC813510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http://www.lung.org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microsoft.com/office/2007/relationships/hdphoto" Target="../media/hdphoto2.wdp"/><Relationship Id="rId4" Type="http://schemas.openxmlformats.org/officeDocument/2006/relationships/hyperlink" Target="http://eanmilligan.wix.com/cancer-intervention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339702" y="1655256"/>
            <a:ext cx="1547540" cy="19093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00400" y="7829629"/>
            <a:ext cx="3565316" cy="16356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8112" y="57998"/>
            <a:ext cx="7337765" cy="16477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56297" y="976270"/>
            <a:ext cx="5083404" cy="28983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09137" y="3431525"/>
            <a:ext cx="3991017" cy="16257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8113" y="4085329"/>
            <a:ext cx="3982287" cy="58430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1015" y="8493369"/>
            <a:ext cx="7454701" cy="12899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2831" y="704396"/>
            <a:ext cx="633046" cy="92240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0250" y="3416321"/>
            <a:ext cx="3296991" cy="1581238"/>
          </a:xfr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>
                <a:ln w="0"/>
              </a:rPr>
              <a:t>LUNG CANCER</a:t>
            </a:r>
            <a:endParaRPr lang="en-US" dirty="0">
              <a:ln w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522" y="1116962"/>
            <a:ext cx="4701878" cy="2087854"/>
          </a:xfrm>
        </p:spPr>
        <p:txBody>
          <a:bodyPr>
            <a:normAutofit fontScale="92500"/>
          </a:bodyPr>
          <a:lstStyle/>
          <a:p>
            <a:r>
              <a:rPr lang="en-US" sz="1800" dirty="0" smtClean="0"/>
              <a:t>Secondhand smoke </a:t>
            </a:r>
            <a:r>
              <a:rPr lang="en-US" sz="1800" dirty="0"/>
              <a:t>each year kills </a:t>
            </a:r>
            <a:r>
              <a:rPr lang="en-US" sz="1800" dirty="0" smtClean="0"/>
              <a:t>approximately 3,400 people and  </a:t>
            </a:r>
            <a:r>
              <a:rPr lang="en-US" sz="1800" dirty="0"/>
              <a:t>is a </a:t>
            </a:r>
            <a:r>
              <a:rPr lang="en-US" sz="1800" dirty="0" smtClean="0"/>
              <a:t>known human carcinogen. In </a:t>
            </a:r>
            <a:r>
              <a:rPr lang="en-US" sz="1800" dirty="0"/>
              <a:t>the U.S., </a:t>
            </a:r>
            <a:r>
              <a:rPr lang="en-US" sz="1800" dirty="0" smtClean="0"/>
              <a:t>adults </a:t>
            </a:r>
            <a:r>
              <a:rPr lang="en-US" sz="1800" dirty="0"/>
              <a:t>exposed to secondhand </a:t>
            </a:r>
            <a:r>
              <a:rPr lang="en-US" sz="1800" dirty="0" smtClean="0"/>
              <a:t>smoke often lose </a:t>
            </a:r>
            <a:r>
              <a:rPr lang="en-US" sz="1800" dirty="0"/>
              <a:t>an average of 13.2 to 14.5 years of life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Each </a:t>
            </a:r>
            <a:r>
              <a:rPr lang="en-US" sz="1800" dirty="0"/>
              <a:t>time you smoke around those you love, your increasing their chances of developing lung </a:t>
            </a:r>
            <a:r>
              <a:rPr lang="en-US" sz="1800" dirty="0" smtClean="0"/>
              <a:t>cancer</a:t>
            </a:r>
            <a:r>
              <a:rPr lang="en-US" sz="1800" dirty="0"/>
              <a:t>.</a:t>
            </a: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18808" y="5333821"/>
            <a:ext cx="378159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Stop Harming Others</a:t>
            </a:r>
            <a:r>
              <a:rPr lang="en-US" sz="2000" dirty="0" smtClean="0"/>
              <a:t>: 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 smtClean="0"/>
              <a:t>Avoid smoking around your classmates 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 smtClean="0"/>
              <a:t>Do not smoke inside campus buildings where people cant avoid inhaling smoke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 smtClean="0"/>
              <a:t>Stop lingering and smoking around doorways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b="1" dirty="0" smtClean="0"/>
              <a:t>Think about others before you light </a:t>
            </a:r>
            <a:r>
              <a:rPr lang="en-US" sz="2000" b="1" dirty="0"/>
              <a:t>a</a:t>
            </a:r>
            <a:r>
              <a:rPr lang="en-US" sz="2000" b="1" dirty="0" smtClean="0"/>
              <a:t> cigarette</a:t>
            </a:r>
          </a:p>
          <a:p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6297" y="8720078"/>
            <a:ext cx="5761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American Lung Association </a:t>
            </a:r>
            <a:r>
              <a:rPr lang="en-US" sz="1200" dirty="0" smtClean="0">
                <a:hlinkClick r:id="rId3"/>
              </a:rPr>
              <a:t>http://www.lung.org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For more information visit: </a:t>
            </a:r>
            <a:r>
              <a:rPr lang="en-US" sz="1200" dirty="0" smtClean="0">
                <a:hlinkClick r:id="rId4"/>
              </a:rPr>
              <a:t>http</a:t>
            </a:r>
            <a:r>
              <a:rPr lang="en-US" sz="1200" dirty="0">
                <a:hlinkClick r:id="rId4"/>
              </a:rPr>
              <a:t>://</a:t>
            </a:r>
            <a:r>
              <a:rPr lang="en-US" sz="1200" dirty="0" smtClean="0">
                <a:hlinkClick r:id="rId4"/>
              </a:rPr>
              <a:t>eanmilligan.wix.com/cancer-intervention</a:t>
            </a:r>
            <a:r>
              <a:rPr lang="en-US" sz="1200" dirty="0" smtClean="0"/>
              <a:t> or scan the QR code.</a:t>
            </a:r>
          </a:p>
          <a:p>
            <a:r>
              <a:rPr lang="en-US" sz="1200" dirty="0" smtClean="0"/>
              <a:t>Created by: Brittany </a:t>
            </a:r>
            <a:r>
              <a:rPr lang="en-US" sz="1200" dirty="0"/>
              <a:t>Lawson, </a:t>
            </a:r>
            <a:r>
              <a:rPr lang="en-US" sz="1200" dirty="0" err="1"/>
              <a:t>Ean</a:t>
            </a:r>
            <a:r>
              <a:rPr lang="en-US" sz="1200" dirty="0"/>
              <a:t> Milligan, and Makayla </a:t>
            </a:r>
            <a:r>
              <a:rPr lang="en-US" sz="1200" dirty="0" smtClean="0"/>
              <a:t>Day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34108" y="58000"/>
            <a:ext cx="71217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Your Friends Did Not Choose to Smoke, So Don't Make Them Suffer Too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08" y="3266522"/>
            <a:ext cx="3224008" cy="1961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189" y="8196498"/>
            <a:ext cx="1533084" cy="1533084"/>
          </a:xfrm>
          <a:prstGeom prst="rect">
            <a:avLst/>
          </a:prstGeom>
        </p:spPr>
      </p:pic>
      <p:pic>
        <p:nvPicPr>
          <p:cNvPr id="5" name="Picture 4" descr="IS0266KH8.jpg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5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400" y="5197881"/>
            <a:ext cx="3565316" cy="2631748"/>
          </a:xfrm>
          <a:prstGeom prst="rect">
            <a:avLst/>
          </a:prstGeom>
        </p:spPr>
      </p:pic>
      <p:pic>
        <p:nvPicPr>
          <p:cNvPr id="7" name="Picture 6" descr="IS0266KE5.jpg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916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685" y="770010"/>
            <a:ext cx="1759500" cy="265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71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5750</TotalTime>
  <Words>139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LUNG CANCER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CANCER</dc:title>
  <dc:creator>STEM</dc:creator>
  <cp:lastModifiedBy>STEM</cp:lastModifiedBy>
  <cp:revision>85</cp:revision>
  <cp:lastPrinted>2014-03-18T16:06:36Z</cp:lastPrinted>
  <dcterms:created xsi:type="dcterms:W3CDTF">2014-03-14T17:17:26Z</dcterms:created>
  <dcterms:modified xsi:type="dcterms:W3CDTF">2014-03-19T11:57:14Z</dcterms:modified>
</cp:coreProperties>
</file>